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13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screen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9319939-F747-4F1A-9B91-8AB340E35D14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47D64D-065B-4F2C-BC57-99410E0AF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screen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725144"/>
            <a:ext cx="4839072" cy="720080"/>
          </a:xfrm>
        </p:spPr>
        <p:txBody>
          <a:bodyPr/>
          <a:lstStyle/>
          <a:p>
            <a:r>
              <a:rPr lang="ru-RU" sz="2400" b="1" i="0" dirty="0" smtClean="0"/>
              <a:t>Воспитатель </a:t>
            </a:r>
            <a:r>
              <a:rPr lang="ru-RU" sz="2400" b="1" i="0" dirty="0" smtClean="0"/>
              <a:t>Малютина Т.А.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-1971600"/>
            <a:ext cx="7772400" cy="8208911"/>
          </a:xfrm>
        </p:spPr>
        <p:txBody>
          <a:bodyPr/>
          <a:lstStyle/>
          <a:p>
            <a:pPr algn="ctr"/>
            <a:r>
              <a:rPr lang="ru-RU" sz="1200" dirty="0"/>
              <a:t>МУНИЦИПАЛЬНОЕ БЮДЖЕТНОЕ  ОБЩЕОБРАЗОВАТЕЛЬНОЕ УЧРЕЖДЕНИЕ «АЛЕКСЕЕВСКАЯ СРЕДНЯЯ ОБЩЕОБРАЗОВАТЕЛЬНАЯ ШКОЛА» ПЕТРОПАВЛОВСКОГО РАЙОНА АЛТАЙСКОГО КРАЯ, СТРУКТУРНОЕ ПОДРАЗДЕЛЕНИЕ «ДЕТСКИЙ САД «ТЕРЕМОК»»</a:t>
            </a:r>
            <a:br>
              <a:rPr lang="ru-RU" sz="1200" dirty="0"/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Путешествие </a:t>
            </a:r>
            <a:r>
              <a:rPr lang="ru-RU" i="1" dirty="0" smtClean="0">
                <a:solidFill>
                  <a:srgbClr val="C00000"/>
                </a:solidFill>
              </a:rPr>
              <a:t>в страну </a:t>
            </a:r>
            <a:r>
              <a:rPr lang="ru-RU" i="1" dirty="0" err="1" smtClean="0">
                <a:solidFill>
                  <a:srgbClr val="C00000"/>
                </a:solidFill>
              </a:rPr>
              <a:t>Витаминию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Друзья витамины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 расти и развиваться,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Нужно правильно питаться.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Всухомятку не таскать,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Витамины потреблять!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Сыр на завтрак нужно кушать -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Витамина А заряд!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Бутерброд намажем маслом -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В1 получим сразу.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Молоко нам нужно пить,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витаминами дружить!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Мясо, рыбу и яйцо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Станем кушать непременно!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орешки будем грызть,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 белком нам запастись!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Будут дети развиваться,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правильно питаться! 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0243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476673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dirty="0" smtClean="0"/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хотите хорошо расти, хорошо видеть и иметь крепкие зубы, вам нужен Я - Витамин "А". Меня ещё зовут витамином роста.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каких же овощах и фруктах содержится этот полезный Витамин? Отгадайте мои загадки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узнаете.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76350" y="1556793"/>
            <a:ext cx="362902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Загадки-отгадки «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Красна девица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Сидит в темнице,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коса на улице.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(Морковь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Семьдесят одежек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все без застежек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(Капуста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Золотая голова - велика, тяжела.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Золотая голова - отдохнуть прилегла.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 велика, только шея тонка.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(Тыква)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556793"/>
            <a:ext cx="2160240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2857500"/>
            <a:ext cx="1795636" cy="17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640" y="4653136"/>
            <a:ext cx="2808312" cy="20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важно спозаранку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Есть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завтраком овсянку.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Черный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 полезен нам,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только по утрам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хотите быть сильными и иметь хороший аппетит, не хотите огорчаться и плакать по пустякам, быть в хорошем настроении, вам нужен   Я - Витамин "В".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7775" y="1556792"/>
            <a:ext cx="383470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Загадки-отгадки «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Желтая лампочка висит.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Скушать нам ее велит.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Груша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Красная мышка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белым хвостом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норке сидит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зеленым листом.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(Редиска)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Огурцы они как будто,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связками растут,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 завтрак эти фрукты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Обезьянам подают.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(банан)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216" y="1484784"/>
            <a:ext cx="1944215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212977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4941168"/>
            <a:ext cx="230425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простуды и ангины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Помогают апельсины,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Ну а лучше съесть лимон,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Хоть и очень кислый он.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хотите реже простужаться, быть бодрыми, быстрее выздоравливать при болезни, вам нужен Я - Витамин "С".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Меня называют витамином здоровья.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628800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Загадки-отгадки «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85313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1.Желтый цитрусовый плод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странах солнечных растёт.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Но на вкус кислейший он,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 зовут его ...           (лимон).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2.Далеко на юге где-то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растет зимой и летом.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Удивит собою нас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Толстокожий ...          (ананас).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3.Отгадать не очень просто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такой я фруктик знаю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 идет не о кокосе,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о груше, не о сливе,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Птица есть еще такая,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Называют так же - ... (киви).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3" y="404665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268761"/>
            <a:ext cx="30963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2996952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84" y="4869160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Витамин «</a:t>
            </a:r>
            <a:r>
              <a:rPr lang="ru-RU" sz="4400" dirty="0" smtClean="0">
                <a:solidFill>
                  <a:schemeClr val="accent1"/>
                </a:solidFill>
              </a:rPr>
              <a:t>Д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Рыбий жир всего полезней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Хоть противный – надо пить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Он спасает от болезней,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Без болезней – лучше жить!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хотите быть крепкими, ловкими, сильными, чтобы у вас были крепкие зубы и кости,  тогда вам нужен Я - витамин «Д».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 называют витамином солнца.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Елена\Мои документы\4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2060848"/>
            <a:ext cx="374441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1" y="476673"/>
            <a:ext cx="122413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7200"/>
            <a:ext cx="6584776" cy="762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Загадки отгадки « </a:t>
            </a:r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1. Ты весь мир обогреваешь, Ты усталости не знаешь, Улыбаешься в оконце,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И зовут тебя все… (солнце)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2.Землю пробуравил,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Корешок оставил,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 на свет явился,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Шапочкой прикрылся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(гриб)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3.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Блещет в речке чистой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Спинкой серебристой.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(рыба)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484784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573016"/>
            <a:ext cx="2304256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19500" y="5013176"/>
            <a:ext cx="1905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625" y="476673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</Template>
  <TotalTime>326</TotalTime>
  <Words>327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Default Design</vt:lpstr>
      <vt:lpstr>МУНИЦИПАЛЬНОЕ БЮДЖЕТНОЕ  ОБЩЕОБРАЗОВАТЕЛЬНОЕ УЧРЕЖДЕНИЕ «АЛЕКСЕЕВСКАЯ СРЕДНЯЯ ОБЩЕОБРАЗОВАТЕЛЬНАЯ ШКОЛА» ПЕТРОПАВЛОВСКОГО РАЙОНА АЛТАЙСКОГО КРАЯ, СТРУКТУРНОЕ ПОДРАЗДЕЛЕНИЕ «ДЕТСКИЙ САД «ТЕРЕМОК»»   Путешествие в страну Витаминию занятие в средней группе</vt:lpstr>
      <vt:lpstr>Витамин  А</vt:lpstr>
      <vt:lpstr>Загадки-отгадки «А»</vt:lpstr>
      <vt:lpstr>Витамин В</vt:lpstr>
      <vt:lpstr>Загадки-отгадки «В»</vt:lpstr>
      <vt:lpstr>Витамин С</vt:lpstr>
      <vt:lpstr>  Загадки-отгадки «С»</vt:lpstr>
      <vt:lpstr>Витамин «Д»</vt:lpstr>
      <vt:lpstr>   Загадки отгадки « Д»</vt:lpstr>
      <vt:lpstr>Друзья витамины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Витаминию занятие в подготовительной группе</dc:title>
  <dc:creator>Елена</dc:creator>
  <cp:lastModifiedBy>Пользователь</cp:lastModifiedBy>
  <cp:revision>42</cp:revision>
  <dcterms:created xsi:type="dcterms:W3CDTF">2011-11-11T17:16:40Z</dcterms:created>
  <dcterms:modified xsi:type="dcterms:W3CDTF">2022-09-27T10:36:26Z</dcterms:modified>
</cp:coreProperties>
</file>